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368DDF36-F58D-435B-B9E5-8E2970E5CF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ED1C24"/>
          </a:solidFill>
          <a:ln w="0">
            <a:noFill/>
          </a:ln>
        </p:spPr>
        <p:txBody>
          <a:bodyPr/>
          <a:lstStyle/>
          <a:p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4850" y="685800"/>
            <a:ext cx="4476750" cy="1027682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B8876FC4-646F-4F3D-A34E-51BB3DE90297}"/>
              </a:ext>
            </a:extLst>
          </p:cNvPr>
          <p:cNvSpPr>
            <a:spLocks noGrp="1"/>
          </p:cNvSpPr>
          <p:nvPr/>
        </p:nvSpPr>
        <p:spPr>
          <a:xfrm>
            <a:off x="704850" y="2381250"/>
            <a:ext cx="8858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4350" b="1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lang="hr-HR" sz="4350" b="1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Title</a:t>
            </a:r>
            <a:endParaRPr sz="4350" b="1" dirty="0">
              <a:solidFill>
                <a:srgbClr val="11111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A4FC7CC3-BA54-4169-8B09-D3297A9CFD2F}"/>
              </a:ext>
            </a:extLst>
          </p:cNvPr>
          <p:cNvSpPr>
            <a:spLocks noGrp="1"/>
          </p:cNvSpPr>
          <p:nvPr/>
        </p:nvSpPr>
        <p:spPr>
          <a:xfrm>
            <a:off x="723900" y="3381375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025" b="0">
                <a:solidFill>
                  <a:srgbClr val="6D7278"/>
                </a:solidFill>
                <a:latin typeface="Nimbus Sans"/>
                <a:ea typeface="Nimbus Sans"/>
                <a:cs typeface="Nimbus Sans"/>
              </a:defRPr>
            </a:pPr>
            <a:r>
              <a:rPr lang="hr-HR" sz="2025" b="0" dirty="0" err="1">
                <a:solidFill>
                  <a:srgbClr val="6D7278"/>
                </a:solidFill>
                <a:latin typeface="Nimbus Sans"/>
                <a:ea typeface="Nimbus Sans"/>
                <a:cs typeface="Nimbus Sans"/>
              </a:rPr>
              <a:t>Subtitle</a:t>
            </a:r>
            <a:endParaRPr sz="2025" b="0" dirty="0">
              <a:solidFill>
                <a:srgbClr val="6D7278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5F833F0F-4C7F-4858-9A7D-A5AF7E9D96D3}"/>
              </a:ext>
            </a:extLst>
          </p:cNvPr>
          <p:cNvSpPr>
            <a:spLocks noGrp="1"/>
          </p:cNvSpPr>
          <p:nvPr/>
        </p:nvSpPr>
        <p:spPr>
          <a:xfrm>
            <a:off x="723900" y="4095750"/>
            <a:ext cx="1143000" cy="76200"/>
          </a:xfrm>
          <a:prstGeom prst="rect">
            <a:avLst/>
          </a:prstGeom>
          <a:solidFill>
            <a:srgbClr val="ED1C24"/>
          </a:solidFill>
          <a:ln w="0">
            <a:noFill/>
          </a:ln>
        </p:spPr>
        <p:txBody>
          <a:bodyPr/>
          <a:lstStyle/>
          <a:p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B24309BC-681C-4732-AFFA-28B29700E2DD}"/>
              </a:ext>
            </a:extLst>
          </p:cNvPr>
          <p:cNvSpPr>
            <a:spLocks noGrp="1"/>
          </p:cNvSpPr>
          <p:nvPr/>
        </p:nvSpPr>
        <p:spPr>
          <a:xfrm>
            <a:off x="723900" y="438150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202124"/>
                </a:solidFill>
                <a:latin typeface="Nimbus Sans"/>
                <a:ea typeface="Nimbus Sans"/>
                <a:cs typeface="Nimbus Sans"/>
              </a:defRPr>
            </a:pPr>
            <a:r>
              <a:rPr lang="hr-HR" sz="1425" b="0" dirty="0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Name </a:t>
            </a:r>
            <a:r>
              <a:rPr lang="hr-HR" sz="1425" b="0" dirty="0" err="1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and</a:t>
            </a:r>
            <a:r>
              <a:rPr lang="hr-HR" sz="1425" b="0" dirty="0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hr-HR" sz="1425" b="0" dirty="0" err="1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Surname</a:t>
            </a:r>
            <a:r>
              <a:rPr sz="1425" b="0" dirty="0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|  Org</a:t>
            </a:r>
            <a:r>
              <a:rPr lang="hr-HR" sz="1425" b="0" dirty="0" err="1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anization</a:t>
            </a:r>
            <a:r>
              <a:rPr sz="1425" b="0" dirty="0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  |  </a:t>
            </a:r>
            <a:r>
              <a:rPr lang="hr-HR" sz="1425" dirty="0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Date</a:t>
            </a:r>
            <a:endParaRPr sz="1425" b="0" dirty="0">
              <a:solidFill>
                <a:srgbClr val="202124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BDCC3902-614C-4C0E-9485-C227CE49684E}"/>
              </a:ext>
            </a:extLst>
          </p:cNvPr>
          <p:cNvSpPr>
            <a:spLocks noGrp="1"/>
          </p:cNvSpPr>
          <p:nvPr/>
        </p:nvSpPr>
        <p:spPr>
          <a:xfrm>
            <a:off x="514350" y="5943600"/>
            <a:ext cx="11163300" cy="19050"/>
          </a:xfrm>
          <a:prstGeom prst="rect">
            <a:avLst/>
          </a:prstGeom>
          <a:solidFill>
            <a:srgbClr val="ED1C24"/>
          </a:solidFill>
          <a:ln w="0">
            <a:noFill/>
          </a:ln>
        </p:spPr>
        <p:txBody>
          <a:bodyPr/>
          <a:lstStyle/>
          <a:p>
            <a:endParaRPr lang="hr-HR"/>
          </a:p>
        </p:txBody>
      </p:sp>
      <p:pic>
        <p:nvPicPr>
          <p:cNvPr id="16" name="Slika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43232" y="6096000"/>
            <a:ext cx="1110553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4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285750"/>
            <a:ext cx="1952625" cy="448244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75E2B3A1-0ACF-4874-9C0F-F50A3C22EA07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3150" b="1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lang="hr-HR" sz="3150" b="1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Title</a:t>
            </a:r>
            <a:endParaRPr sz="3150" b="1" dirty="0">
              <a:solidFill>
                <a:srgbClr val="11111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5D577758-22E7-4B38-94B5-92822BBE77A3}"/>
              </a:ext>
            </a:extLst>
          </p:cNvPr>
          <p:cNvSpPr>
            <a:spLocks noGrp="1"/>
          </p:cNvSpPr>
          <p:nvPr/>
        </p:nvSpPr>
        <p:spPr>
          <a:xfrm>
            <a:off x="533400" y="1857375"/>
            <a:ext cx="819150" cy="66675"/>
          </a:xfrm>
          <a:prstGeom prst="rect">
            <a:avLst/>
          </a:prstGeom>
          <a:solidFill>
            <a:srgbClr val="ED1C24"/>
          </a:solidFill>
          <a:ln w="0">
            <a:noFill/>
          </a:ln>
        </p:spPr>
        <p:txBody>
          <a:bodyPr/>
          <a:lstStyle/>
          <a:p>
            <a:endParaRPr lang="hr-HR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CCFA76C-8BF1-4127-B8CC-CF4F91B9982E}"/>
              </a:ext>
            </a:extLst>
          </p:cNvPr>
          <p:cNvSpPr>
            <a:spLocks noGrp="1"/>
          </p:cNvSpPr>
          <p:nvPr/>
        </p:nvSpPr>
        <p:spPr>
          <a:xfrm>
            <a:off x="533400" y="2228850"/>
            <a:ext cx="10382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>
                <a:solidFill>
                  <a:srgbClr val="202124"/>
                </a:solidFill>
                <a:latin typeface="Nimbus Sans"/>
                <a:ea typeface="Nimbus Sans"/>
                <a:cs typeface="Nimbus Sans"/>
              </a:defRPr>
            </a:pPr>
            <a:r>
              <a:rPr lang="hr-HR" sz="1875" b="0" dirty="0" err="1">
                <a:solidFill>
                  <a:srgbClr val="202124"/>
                </a:solidFill>
                <a:latin typeface="Nimbus Sans"/>
                <a:ea typeface="Nimbus Sans"/>
                <a:cs typeface="Nimbus Sans"/>
              </a:rPr>
              <a:t>Content</a:t>
            </a:r>
            <a:endParaRPr sz="1875" b="0" dirty="0">
              <a:solidFill>
                <a:srgbClr val="202124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4532E6C-1B92-4BAB-BE89-BC4F7E8790D7}"/>
              </a:ext>
            </a:extLst>
          </p:cNvPr>
          <p:cNvSpPr>
            <a:spLocks noGrp="1"/>
          </p:cNvSpPr>
          <p:nvPr/>
        </p:nvSpPr>
        <p:spPr>
          <a:xfrm>
            <a:off x="704850" y="3181350"/>
            <a:ext cx="971550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355600" indent="-177800" algn="l">
              <a:spcAft>
                <a:spcPts val="1200"/>
              </a:spcAft>
              <a:buChar char="•"/>
              <a:defRPr sz="1875" b="0">
                <a:solidFill>
                  <a:srgbClr val="202124"/>
                </a:solidFill>
                <a:latin typeface="Nimbus Sans"/>
                <a:ea typeface="Nimbus Sans"/>
                <a:cs typeface="Nimbus Sans"/>
              </a:defRPr>
            </a:pPr>
            <a:r>
              <a:rPr lang="hr-HR" b="1" dirty="0" err="1"/>
              <a:t>Content</a:t>
            </a:r>
            <a:endParaRPr lang="hr-HR" b="1" dirty="0"/>
          </a:p>
          <a:p>
            <a:pPr marL="355600" indent="-177800" algn="l">
              <a:spcAft>
                <a:spcPts val="1200"/>
              </a:spcAft>
              <a:buChar char="•"/>
              <a:defRPr sz="1875" b="0">
                <a:solidFill>
                  <a:srgbClr val="202124"/>
                </a:solidFill>
                <a:latin typeface="Nimbus Sans"/>
                <a:ea typeface="Nimbus Sans"/>
                <a:cs typeface="Nimbus Sans"/>
              </a:defRPr>
            </a:pPr>
            <a:r>
              <a:rPr lang="hr-HR" b="1" dirty="0" err="1"/>
              <a:t>Content</a:t>
            </a:r>
            <a:endParaRPr lang="hr-HR" b="1" dirty="0"/>
          </a:p>
          <a:p>
            <a:pPr marL="355600" indent="-177800" algn="l">
              <a:spcAft>
                <a:spcPts val="1200"/>
              </a:spcAft>
              <a:buChar char="•"/>
              <a:defRPr sz="1875" b="0">
                <a:solidFill>
                  <a:srgbClr val="202124"/>
                </a:solidFill>
                <a:latin typeface="Nimbus Sans"/>
                <a:ea typeface="Nimbus Sans"/>
                <a:cs typeface="Nimbus Sans"/>
              </a:defRPr>
            </a:pPr>
            <a:r>
              <a:rPr lang="hr-HR" b="1" dirty="0" err="1"/>
              <a:t>Content</a:t>
            </a:r>
            <a:endParaRPr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D9DDEDED-6873-47AC-AD23-50B4EFFF5431}"/>
              </a:ext>
            </a:extLst>
          </p:cNvPr>
          <p:cNvSpPr>
            <a:spLocks noGrp="1"/>
          </p:cNvSpPr>
          <p:nvPr/>
        </p:nvSpPr>
        <p:spPr>
          <a:xfrm>
            <a:off x="514350" y="6057900"/>
            <a:ext cx="11163300" cy="19050"/>
          </a:xfrm>
          <a:prstGeom prst="rect">
            <a:avLst/>
          </a:prstGeom>
          <a:solidFill>
            <a:srgbClr val="ED1C24"/>
          </a:solidFill>
          <a:ln w="0">
            <a:noFill/>
          </a:ln>
        </p:spPr>
        <p:txBody>
          <a:bodyPr/>
          <a:lstStyle/>
          <a:p>
            <a:endParaRPr lang="hr-HR"/>
          </a:p>
        </p:txBody>
      </p:sp>
      <p:pic>
        <p:nvPicPr>
          <p:cNvPr id="18" name="Slika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43232" y="6210300"/>
            <a:ext cx="1110553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01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DocSecurity>0</DocSecurity>
  <PresentationFormat>Široki zaslon</PresentationFormat>
  <Paragraphs>8</Paragraphs>
  <Slides>2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5" baseType="lpstr">
      <vt:lpstr>Calibri</vt:lpstr>
      <vt:lpstr>Nimbus Sans</vt:lpstr>
      <vt:lpstr>ChatGPT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Andrej Hanzir</cp:lastModifiedBy>
  <cp:revision>2</cp:revision>
  <dcterms:created xsi:type="dcterms:W3CDTF">2026-09-22T12:35:59Z</dcterms:created>
  <dcterms:modified xsi:type="dcterms:W3CDTF">2026-09-22T20:18:59Z</dcterms:modified>
</cp:coreProperties>
</file>